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Maven Pro" panose="02020500000000000000" charset="0"/>
      <p:regular r:id="rId4"/>
      <p:bold r:id="rId5"/>
    </p:embeddedFont>
    <p:embeddedFont>
      <p:font typeface="Nunito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53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2a6c1a7b27_0_3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2a6c1a7b27_0_3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7z-J7kVB2S4?si=VI7fnst_PY2ZtHYy" TargetMode="External"/><Relationship Id="rId3" Type="http://schemas.openxmlformats.org/officeDocument/2006/relationships/hyperlink" Target="https://youtu.be/zwNtIt_KTFo?feature=shared" TargetMode="External"/><Relationship Id="rId7" Type="http://schemas.openxmlformats.org/officeDocument/2006/relationships/hyperlink" Target="https://youtu.be/YQm-PxhrnaU?feature=share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youtu.be/1tb6Dm9mjcg?feature=shared" TargetMode="External"/><Relationship Id="rId5" Type="http://schemas.openxmlformats.org/officeDocument/2006/relationships/hyperlink" Target="https://youtu.be/pZijedFRUvc?feature=shared" TargetMode="External"/><Relationship Id="rId4" Type="http://schemas.openxmlformats.org/officeDocument/2006/relationships/hyperlink" Target="https://youtu.be/5TdI8buvAj4?si=wNeGSPencSdpNLx_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"/>
          <p:cNvSpPr txBox="1">
            <a:spLocks noGrp="1"/>
          </p:cNvSpPr>
          <p:nvPr>
            <p:ph type="ctrTitle"/>
          </p:nvPr>
        </p:nvSpPr>
        <p:spPr>
          <a:xfrm>
            <a:off x="824000" y="216725"/>
            <a:ext cx="72501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dirty="0"/>
              <a:t>Reading list for w/b</a:t>
            </a:r>
            <a:endParaRPr dirty="0"/>
          </a:p>
        </p:txBody>
      </p:sp>
      <p:sp>
        <p:nvSpPr>
          <p:cNvPr id="283" name="Google Shape;283;p14"/>
          <p:cNvSpPr txBox="1">
            <a:spLocks noGrp="1"/>
          </p:cNvSpPr>
          <p:nvPr>
            <p:ph type="subTitle" idx="1"/>
          </p:nvPr>
        </p:nvSpPr>
        <p:spPr>
          <a:xfrm>
            <a:off x="824000" y="703631"/>
            <a:ext cx="7788300" cy="42231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1" dirty="0">
                <a:latin typeface="Arial"/>
                <a:ea typeface="Arial"/>
                <a:cs typeface="Arial"/>
                <a:sym typeface="Arial"/>
              </a:rPr>
              <a:t>G1G2 Rhyming stories</a:t>
            </a:r>
            <a:endParaRPr sz="12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dirty="0">
                <a:latin typeface="Arial"/>
                <a:ea typeface="Arial"/>
                <a:cs typeface="Arial"/>
                <a:sym typeface="Arial"/>
              </a:rPr>
              <a:t>Green eggs and ham</a:t>
            </a:r>
            <a:endParaRPr sz="1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https://youtu.be/zwNtIt_KTFo?feature=shared</a:t>
            </a: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dirty="0">
                <a:latin typeface="Arial"/>
                <a:ea typeface="Arial"/>
                <a:cs typeface="Arial"/>
                <a:sym typeface="Arial"/>
              </a:rPr>
              <a:t>This is biscuit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https://youtu.be/5TdI8buvAj4?si=wNeGSPencSdpNLx_</a:t>
            </a: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1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b="1" dirty="0">
                <a:latin typeface="Arial"/>
                <a:ea typeface="Arial"/>
                <a:cs typeface="Arial"/>
                <a:sym typeface="Arial"/>
              </a:rPr>
              <a:t>G3-G6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dirty="0">
                <a:latin typeface="Arial"/>
                <a:ea typeface="Arial"/>
                <a:cs typeface="Arial"/>
                <a:sym typeface="Arial"/>
              </a:rPr>
              <a:t>If you give a mouse a cookie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https://youtu.be/pZijedFRUvc?feature=shared</a:t>
            </a: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dirty="0">
                <a:latin typeface="Arial"/>
                <a:ea typeface="Arial"/>
                <a:cs typeface="Arial"/>
                <a:sym typeface="Arial"/>
              </a:rPr>
              <a:t>The giving tree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https://youtu.be/1tb6Dm9mjcg?feature=shared</a:t>
            </a: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dirty="0">
                <a:latin typeface="Arial"/>
                <a:ea typeface="Arial"/>
                <a:cs typeface="Arial"/>
                <a:sym typeface="Arial"/>
              </a:rPr>
              <a:t>Cows that type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https://youtu.be/YQm-PxhrnaU?feature=shared</a:t>
            </a: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Magic Tree House Book #1 "Dinosaurs Before Dark"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https://youtu.be/7z-J7kVB2S4?si=VI7fnst_PY2ZtHYy</a:t>
            </a:r>
            <a:endParaRPr sz="1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Arial"/>
                <a:ea typeface="Arial"/>
                <a:cs typeface="Arial"/>
                <a:sym typeface="Arial"/>
              </a:rPr>
              <a:t>Netflix drama: Young Sheldon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193</Words>
  <Application>Microsoft Office PowerPoint</Application>
  <PresentationFormat>如螢幕大小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Maven Pro</vt:lpstr>
      <vt:lpstr>Nunito</vt:lpstr>
      <vt:lpstr>Arial</vt:lpstr>
      <vt:lpstr>Momentum</vt:lpstr>
      <vt:lpstr>Reading list for w/b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modified xsi:type="dcterms:W3CDTF">2025-01-09T06:57:59Z</dcterms:modified>
</cp:coreProperties>
</file>